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0" autoAdjust="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8F3B62-5918-41E1-84FF-BF2C51CB156B}" type="datetimeFigureOut">
              <a:rPr lang="id-ID" smtClean="0"/>
              <a:pPr/>
              <a:t>26/09/2010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72358C-B368-4E27-866B-4B3538B9D95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500322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KULIAH   III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PEMBANGUNAN BERKELANJUTAN  - LINGKUNGAN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8" y="0"/>
            <a:ext cx="8928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1" y="0"/>
            <a:ext cx="89627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0"/>
            <a:ext cx="9099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PERKEMBANGAN </a:t>
            </a:r>
            <a:r>
              <a:rPr lang="id-ID" b="1" dirty="0" smtClean="0">
                <a:solidFill>
                  <a:srgbClr val="FF0000"/>
                </a:solidFill>
              </a:rPr>
              <a:t>PERADABAN </a:t>
            </a:r>
            <a:r>
              <a:rPr lang="id-ID" b="1" dirty="0" smtClean="0">
                <a:solidFill>
                  <a:srgbClr val="FF0000"/>
                </a:solidFill>
              </a:rPr>
              <a:t>MANUSIA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143116"/>
            <a:ext cx="242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Homo sapiens sebagai ‘hunter’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2143116"/>
            <a:ext cx="3214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REVOLUSI PERTANIAN (10 000 – 12 000  TAHUN  LALU)</a:t>
            </a:r>
            <a:endParaRPr lang="id-ID" b="1" dirty="0"/>
          </a:p>
        </p:txBody>
      </p:sp>
      <p:sp>
        <p:nvSpPr>
          <p:cNvPr id="7" name="Right Arrow 6"/>
          <p:cNvSpPr/>
          <p:nvPr/>
        </p:nvSpPr>
        <p:spPr>
          <a:xfrm>
            <a:off x="3000364" y="2428868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7358082" y="2428868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28596" y="3429000"/>
            <a:ext cx="242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REVOLUSI INDUSTRI  (300 TAHUN LALU) 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3429000"/>
            <a:ext cx="3214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KEBUTUHAN &amp; KEINGINAN BERTAMBAH</a:t>
            </a:r>
            <a:endParaRPr lang="id-ID" b="1" dirty="0"/>
          </a:p>
        </p:txBody>
      </p:sp>
      <p:sp>
        <p:nvSpPr>
          <p:cNvPr id="11" name="Right Arrow 10"/>
          <p:cNvSpPr/>
          <p:nvPr/>
        </p:nvSpPr>
        <p:spPr>
          <a:xfrm>
            <a:off x="3000364" y="3714752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7358082" y="3643314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500034" y="4786322"/>
            <a:ext cx="242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TEKNOLOGI BERKEMBANG</a:t>
            </a:r>
            <a:endParaRPr lang="id-ID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4786322"/>
            <a:ext cx="32147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POPULASI &amp; KESEJAHTERAAN MENINGKAT</a:t>
            </a:r>
            <a:endParaRPr lang="id-ID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84" y="5857892"/>
            <a:ext cx="3214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PENGGUNAAN SDA &amp; KERUSAKAN LINGKUNGAN</a:t>
            </a:r>
            <a:endParaRPr lang="id-ID" b="1" dirty="0"/>
          </a:p>
        </p:txBody>
      </p:sp>
      <p:sp>
        <p:nvSpPr>
          <p:cNvPr id="16" name="Right Arrow 15"/>
          <p:cNvSpPr/>
          <p:nvPr/>
        </p:nvSpPr>
        <p:spPr>
          <a:xfrm>
            <a:off x="3071802" y="5072074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7429520" y="5072074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1142976" y="6143644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0" y="0"/>
            <a:ext cx="88832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" y="0"/>
            <a:ext cx="90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DEVKETERKAITA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1" y="0"/>
            <a:ext cx="89276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SDEVKETERKAITAN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" y="-214338"/>
            <a:ext cx="91142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</TotalTime>
  <Words>44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KULIAH   III PEMBANGUNAN BERKELANJUTAN  - LINGKUNGAN</vt:lpstr>
      <vt:lpstr>PERKEMBANGAN PERADABAN MANUSIA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FEM-IPB BOGOR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BERKELANJUTAN - LINGKUNGAN</dc:title>
  <dc:creator>Sutara Hendrakusuma</dc:creator>
  <cp:lastModifiedBy>ismail - [2010]</cp:lastModifiedBy>
  <cp:revision>23</cp:revision>
  <dcterms:created xsi:type="dcterms:W3CDTF">2008-10-26T13:36:51Z</dcterms:created>
  <dcterms:modified xsi:type="dcterms:W3CDTF">2010-09-26T13:09:00Z</dcterms:modified>
</cp:coreProperties>
</file>